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8" r:id="rId7"/>
    <p:sldId id="272" r:id="rId8"/>
    <p:sldId id="260" r:id="rId9"/>
    <p:sldId id="265" r:id="rId10"/>
    <p:sldId id="266" r:id="rId11"/>
    <p:sldId id="261" r:id="rId12"/>
    <p:sldId id="262" r:id="rId13"/>
    <p:sldId id="263" r:id="rId14"/>
    <p:sldId id="264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9B31-F274-4066-8349-7A637503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FCC08-4699-42AF-955E-F5E1C2459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ECD6-7913-4ABB-B76F-3E455E2A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DE2A-2FC1-4656-AF29-DA6D983D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755D6-D08D-46EC-8E91-06AC6200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61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8EFF-D725-47B4-809A-6076B22A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89729-9A83-4F39-AE68-4E0A8574A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B8E07-6663-4E29-A99F-DF2BACF1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8030-380F-4B9C-9EF3-D44DCC65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4DEA6-A315-49DF-BED5-16C38E3D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43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6CF3A-D770-4136-AC5A-F4E0812A0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AA56-0B22-44A1-A433-EEB4AF0C1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7EA0E-8979-4993-B7F1-8A1D96B6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E6246-455D-46A9-9163-EC20926F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9E77-2CE2-4BD1-93E2-078A8886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25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338B-3CB0-49E3-A1E6-D44E5134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E83E-0053-4202-A6B0-0B70C31A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6EFED-4137-475E-8D58-4EB5D42D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F4EB6-2497-4F6A-9C1F-A3DEF9BD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4CFE-5785-4D2F-9BD1-4501F3E3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031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F896-7EDE-4A20-9FB1-76B40748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66ED0-803D-473F-8D55-894183F7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D6144-B91D-40D8-9F0D-DD53265B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7C867-3EFA-4D21-81C5-8E94CA62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37B72-4F9A-46CA-B686-DCECA2A9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39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C68E-E267-4444-AD63-CBB05AF5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AB97E-7594-4966-AFF9-05469F5EB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8C52E-C1B4-445D-ABEE-39A3C282F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4C45E-ABA3-4016-9526-29C167B9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4082E-67D1-4167-9F75-B108A95E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A9299-9050-4FEE-98C1-9F14475E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88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1F1-C205-4959-AEF4-D736BDA0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CE8B4-9829-4746-852E-7D96564BC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6EDDE-96FB-4F2F-9CEC-860F36CBE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0BA08-6715-4627-A4E6-041B38216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DC40E-4998-490C-ACB6-36379DABD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1A5E0-7C4E-4D6B-8CBE-1C05246D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6628E-4C64-4222-8F3D-61DC6C89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F59C1-ACA0-4565-BB69-EFFF35C8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378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9A27-3C04-4460-B34E-0A36C3B1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58DD8-7F7C-4609-B3C5-544D02FBD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10754-3011-4AC7-ADA4-5A910F90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D293D-8B88-401B-A2C0-92F9D3F7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459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41D07-C719-4381-B671-0E3EDA2B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2203B-6896-4C0F-8D74-5D8263BC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0CF03-1DFC-46E8-9D0D-91208332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96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3FCD-6918-4879-A773-AF2597B8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5ACF-6C14-4AB3-A7AE-4E7FFC4F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5B683-ADF1-4EA4-81C1-42BDCD90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3809-4768-4F3E-894B-91DB3EDD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2192F-EC90-4266-89D4-9ADED485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2E74C-6D3C-4D4A-A863-A66049F2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13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F7BE-56AA-4055-A0E2-201E9857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62A9A-7377-4B33-9F71-0686313EF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586BD-A697-430E-8151-46329FEB4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E6E73-C9C2-4AE6-81E4-C2656451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30BE0-68C0-4412-8C9E-A08FD568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BE18-6055-4C83-A864-42F21307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93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91B50-B258-400D-A483-4F271E2B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934F6-F2BA-4724-B7AC-B72F92D63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3DFA-8ACD-4AE7-A1D6-37486B573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371F-CB7B-45C0-987D-4DBBF15A5C8F}" type="datetimeFigureOut">
              <a:rPr lang="en-AU" smtClean="0"/>
              <a:t>4/05/2021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BEC7E-2823-45B3-8727-ED47BF757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E5DDF-E50F-47B2-8720-BD7C15459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55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582C-7E51-48DC-AA00-1A9FF0F42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Postal Frog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E8094-73A5-44A4-A27C-8CEFF5D7F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</p:spTree>
    <p:extLst>
      <p:ext uri="{BB962C8B-B14F-4D97-AF65-F5344CB8AC3E}">
        <p14:creationId xmlns:p14="http://schemas.microsoft.com/office/powerpoint/2010/main" val="42593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C772-1C92-4B9E-AD5C-83E3EA77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7308A-1A67-4967-BF65-2147759C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8751"/>
            <a:ext cx="5669776" cy="3189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3BC12-41F5-4768-87A5-6D04A1E9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043" y="3668751"/>
            <a:ext cx="49149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137E5-63F6-4ECD-80E4-3115E02B4F41}"/>
              </a:ext>
            </a:extLst>
          </p:cNvPr>
          <p:cNvSpPr txBox="1"/>
          <p:nvPr/>
        </p:nvSpPr>
        <p:spPr>
          <a:xfrm>
            <a:off x="3936380" y="1862254"/>
            <a:ext cx="421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Camera will be third person following behind the players head.</a:t>
            </a:r>
          </a:p>
        </p:txBody>
      </p:sp>
    </p:spTree>
    <p:extLst>
      <p:ext uri="{BB962C8B-B14F-4D97-AF65-F5344CB8AC3E}">
        <p14:creationId xmlns:p14="http://schemas.microsoft.com/office/powerpoint/2010/main" val="264574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3C26-66E5-483C-9530-14D37B47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4939C-51FD-4B4C-ACEA-D3B24F9D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6556"/>
            <a:ext cx="3127853" cy="2081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7C1CA-0993-4615-B422-35059B49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9400"/>
            <a:ext cx="6096000" cy="40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C8E69-FC67-4082-8163-B969254CF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3429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ABCF6-D3B6-49DF-87DB-437CF5926C32}"/>
              </a:ext>
            </a:extLst>
          </p:cNvPr>
          <p:cNvSpPr txBox="1"/>
          <p:nvPr/>
        </p:nvSpPr>
        <p:spPr>
          <a:xfrm>
            <a:off x="838200" y="1690688"/>
            <a:ext cx="377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There will be soft light to clearly show the scene of the level</a:t>
            </a:r>
          </a:p>
        </p:txBody>
      </p:sp>
    </p:spTree>
    <p:extLst>
      <p:ext uri="{BB962C8B-B14F-4D97-AF65-F5344CB8AC3E}">
        <p14:creationId xmlns:p14="http://schemas.microsoft.com/office/powerpoint/2010/main" val="275681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685D-31A1-45E9-A88B-3FDF83FD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115F5-397B-4554-9A83-9DF26C927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045" t="36165" r="65064" b="61020"/>
          <a:stretch/>
        </p:blipFill>
        <p:spPr>
          <a:xfrm>
            <a:off x="290137" y="4705816"/>
            <a:ext cx="11611725" cy="148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AF65A-76C7-4D80-A8C6-3C126094CDEE}"/>
              </a:ext>
            </a:extLst>
          </p:cNvPr>
          <p:cNvSpPr txBox="1"/>
          <p:nvPr/>
        </p:nvSpPr>
        <p:spPr>
          <a:xfrm>
            <a:off x="2778512" y="3193040"/>
            <a:ext cx="454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Level will be a mix of greens and greys and whites</a:t>
            </a:r>
          </a:p>
        </p:txBody>
      </p:sp>
    </p:spTree>
    <p:extLst>
      <p:ext uri="{BB962C8B-B14F-4D97-AF65-F5344CB8AC3E}">
        <p14:creationId xmlns:p14="http://schemas.microsoft.com/office/powerpoint/2010/main" val="93371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7B7B-AD58-4F7B-A3AD-D283A506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C69A1-BCD7-4159-B154-F0D0AD1E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299" y="2460780"/>
            <a:ext cx="2666701" cy="439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8C3CF-E5B7-44A0-A3C9-36245C8F2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5" t="16586" r="29472" b="22764"/>
          <a:stretch/>
        </p:blipFill>
        <p:spPr>
          <a:xfrm>
            <a:off x="0" y="4064826"/>
            <a:ext cx="3647677" cy="2793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90B40-16FC-49D1-B5AE-3B0AE9BE3F5A}"/>
              </a:ext>
            </a:extLst>
          </p:cNvPr>
          <p:cNvSpPr txBox="1"/>
          <p:nvPr/>
        </p:nvSpPr>
        <p:spPr>
          <a:xfrm>
            <a:off x="4668644" y="4059225"/>
            <a:ext cx="2854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Models will be low poly giving a minimum amount of geometry to show the necessary shape.</a:t>
            </a:r>
          </a:p>
        </p:txBody>
      </p:sp>
    </p:spTree>
    <p:extLst>
      <p:ext uri="{BB962C8B-B14F-4D97-AF65-F5344CB8AC3E}">
        <p14:creationId xmlns:p14="http://schemas.microsoft.com/office/powerpoint/2010/main" val="2000090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BB8-AE7F-4A13-8238-7077C097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1DE1-0743-449E-B843-557B8DF8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41735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6D38-CF6C-44B6-B462-867CB49B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F0B2-8067-4D8D-942A-2A2193293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Leaf objects, fountain top and bottom outer edge, windowsill and window head must have a flat surface to act as a platform.</a:t>
            </a:r>
          </a:p>
          <a:p>
            <a:r>
              <a:rPr lang="en-AU" dirty="0"/>
              <a:t>Packages and power box must have flat tops to act as platforms.</a:t>
            </a:r>
          </a:p>
        </p:txBody>
      </p:sp>
    </p:spTree>
    <p:extLst>
      <p:ext uri="{BB962C8B-B14F-4D97-AF65-F5344CB8AC3E}">
        <p14:creationId xmlns:p14="http://schemas.microsoft.com/office/powerpoint/2010/main" val="402839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3627-08C6-4A5D-9666-13D19255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91AD-0D99-415B-9482-36C3226BD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Maya: Modelling all in game models and UV unwrapping textured models</a:t>
            </a:r>
          </a:p>
          <a:p>
            <a:r>
              <a:rPr lang="en-AU" dirty="0"/>
              <a:t>Photoshop: creating </a:t>
            </a:r>
          </a:p>
        </p:txBody>
      </p:sp>
    </p:spTree>
    <p:extLst>
      <p:ext uri="{BB962C8B-B14F-4D97-AF65-F5344CB8AC3E}">
        <p14:creationId xmlns:p14="http://schemas.microsoft.com/office/powerpoint/2010/main" val="47991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5758-6E46-4378-AEDF-C5FCB0DF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1B07-1B93-4EAD-BC08-C77BAD43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05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E1B2-D393-4D38-AB3C-F4E7D11B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9FCF7-29FC-4063-97CA-8E808158C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A frog platforms around a hedged in yard.  Across a window, on top of a garden fountain and up the hedge rising higher to jump to the doorbell to report a delivery.</a:t>
            </a:r>
          </a:p>
        </p:txBody>
      </p:sp>
      <p:pic>
        <p:nvPicPr>
          <p:cNvPr id="1028" name="Picture 4" descr="FROGS: Dazzling and Disappearing | Frogs: Dazzling &amp; Disappearing |  Aquarium of the Pacific">
            <a:extLst>
              <a:ext uri="{FF2B5EF4-FFF2-40B4-BE49-F238E27FC236}">
                <a16:creationId xmlns:a16="http://schemas.microsoft.com/office/drawing/2014/main" id="{7A59203B-7746-41FC-B111-082C71C7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43" y="2707268"/>
            <a:ext cx="6226098" cy="41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7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3E2FEA-FB05-4884-9001-FA7BB7726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1975604"/>
            <a:ext cx="2857500" cy="220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7614A-8980-4DDA-ABC1-CF7F22ECC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7" b="-1827"/>
          <a:stretch/>
        </p:blipFill>
        <p:spPr>
          <a:xfrm>
            <a:off x="133814" y="4416801"/>
            <a:ext cx="1804523" cy="2240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F130A-98AA-4859-9567-D93305553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810" y="-43922"/>
            <a:ext cx="4002823" cy="2251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2C3400-4C83-4043-819B-73D1235E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Mood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EE533-6601-445E-A2F4-E6F6E9B6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863" y="4976232"/>
            <a:ext cx="5018049" cy="1881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5038B-DE62-4945-B20E-0CFA2A784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912" y="4180022"/>
            <a:ext cx="2022088" cy="2673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1A38E-7C68-4784-BEC0-96741B66F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387" y="4257151"/>
            <a:ext cx="3777476" cy="2519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8E08A-F5D2-4119-97C8-A97414C96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71961"/>
            <a:ext cx="6325568" cy="2673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3CA1B-CB7E-47A6-B719-ABE210CC792A}"/>
              </a:ext>
            </a:extLst>
          </p:cNvPr>
          <p:cNvSpPr txBox="1"/>
          <p:nvPr/>
        </p:nvSpPr>
        <p:spPr>
          <a:xfrm>
            <a:off x="6947210" y="2341756"/>
            <a:ext cx="225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Bright</a:t>
            </a:r>
          </a:p>
          <a:p>
            <a:r>
              <a:rPr lang="en-AU" dirty="0"/>
              <a:t>Peaceful</a:t>
            </a:r>
          </a:p>
          <a:p>
            <a:r>
              <a:rPr lang="en-AU" dirty="0"/>
              <a:t>Rural</a:t>
            </a:r>
          </a:p>
          <a:p>
            <a:r>
              <a:rPr lang="en-AU" dirty="0"/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65435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465A-9932-471F-B68B-C37022E2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6B403-458D-4217-854A-FCE7BCE7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437"/>
            <a:ext cx="3668751" cy="2751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D6F9E-F6FD-4C3B-8105-D9149DF0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1" y="0"/>
            <a:ext cx="3494049" cy="232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78D42-30A5-4DF1-AE94-4CFE37D8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97" y="4287345"/>
            <a:ext cx="5446303" cy="2570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69A2AE-F2EC-492D-8F3C-6FB9966C4EE4}"/>
              </a:ext>
            </a:extLst>
          </p:cNvPr>
          <p:cNvSpPr txBox="1"/>
          <p:nvPr/>
        </p:nvSpPr>
        <p:spPr>
          <a:xfrm>
            <a:off x="429768" y="2651760"/>
            <a:ext cx="32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Large subtle brick house with slanted roof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9B63E2-B83F-493B-B9DE-3956507511DE}"/>
              </a:ext>
            </a:extLst>
          </p:cNvPr>
          <p:cNvCxnSpPr>
            <a:stCxn id="11" idx="2"/>
          </p:cNvCxnSpPr>
          <p:nvPr/>
        </p:nvCxnSpPr>
        <p:spPr>
          <a:xfrm flipH="1">
            <a:off x="1463040" y="3298091"/>
            <a:ext cx="586220" cy="1292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13AC11-A2C2-4130-989A-0EB57A6E05A0}"/>
              </a:ext>
            </a:extLst>
          </p:cNvPr>
          <p:cNvSpPr txBox="1"/>
          <p:nvPr/>
        </p:nvSpPr>
        <p:spPr>
          <a:xfrm>
            <a:off x="5861304" y="3035808"/>
            <a:ext cx="294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Thick consistently shaped green hedge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232BB0-A134-4A95-82C4-E4E34D8007EF}"/>
              </a:ext>
            </a:extLst>
          </p:cNvPr>
          <p:cNvCxnSpPr>
            <a:stCxn id="14" idx="2"/>
          </p:cNvCxnSpPr>
          <p:nvPr/>
        </p:nvCxnSpPr>
        <p:spPr>
          <a:xfrm>
            <a:off x="7333488" y="3682139"/>
            <a:ext cx="1005840" cy="195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70C308-5E18-4BF5-87A3-F716001D87F3}"/>
              </a:ext>
            </a:extLst>
          </p:cNvPr>
          <p:cNvSpPr txBox="1"/>
          <p:nvPr/>
        </p:nvSpPr>
        <p:spPr>
          <a:xfrm>
            <a:off x="5797296" y="776502"/>
            <a:ext cx="235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Hedge will cover the view of most of the outside world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9A9730-95EB-441D-A7DD-ACE273D69DA0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8156448" y="1163955"/>
            <a:ext cx="541503" cy="74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0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8E2-83D0-4BF6-8604-5FF76EBE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: Postal Frog</a:t>
            </a:r>
          </a:p>
        </p:txBody>
      </p:sp>
      <p:pic>
        <p:nvPicPr>
          <p:cNvPr id="1026" name="Picture 2" descr="Green and Gold Frog - Threatened Species Link">
            <a:extLst>
              <a:ext uri="{FF2B5EF4-FFF2-40B4-BE49-F238E27FC236}">
                <a16:creationId xmlns:a16="http://schemas.microsoft.com/office/drawing/2014/main" id="{D82C8096-A732-479A-BCBF-ED312651A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2" t="18019" r="12868" b="4397"/>
          <a:stretch/>
        </p:blipFill>
        <p:spPr bwMode="auto">
          <a:xfrm>
            <a:off x="7774153" y="3903640"/>
            <a:ext cx="4417847" cy="29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85D60-D544-44ED-B0F6-E5C2DDAFE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0" t="15610" r="16832" b="5365"/>
          <a:stretch/>
        </p:blipFill>
        <p:spPr>
          <a:xfrm>
            <a:off x="9626139" y="0"/>
            <a:ext cx="2565862" cy="3903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34CDB-DE36-456A-9C89-79304E28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99" t="20325" r="14959" b="37073"/>
          <a:stretch/>
        </p:blipFill>
        <p:spPr>
          <a:xfrm>
            <a:off x="0" y="3188922"/>
            <a:ext cx="3813329" cy="2629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56846-26F7-44B5-81C6-2CB6DD4C65E1}"/>
              </a:ext>
            </a:extLst>
          </p:cNvPr>
          <p:cNvSpPr txBox="1"/>
          <p:nvPr/>
        </p:nvSpPr>
        <p:spPr>
          <a:xfrm>
            <a:off x="4691875" y="5494947"/>
            <a:ext cx="280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Bull frog breed for Postal Frog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9D681-6C34-4E79-B7E2-8C5685194AF5}"/>
              </a:ext>
            </a:extLst>
          </p:cNvPr>
          <p:cNvSpPr txBox="1"/>
          <p:nvPr/>
        </p:nvSpPr>
        <p:spPr>
          <a:xfrm>
            <a:off x="5253349" y="1951820"/>
            <a:ext cx="293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Post officer cap and bag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6EC8D-4559-40F9-931D-2418C50D685B}"/>
              </a:ext>
            </a:extLst>
          </p:cNvPr>
          <p:cNvSpPr txBox="1"/>
          <p:nvPr/>
        </p:nvSpPr>
        <p:spPr>
          <a:xfrm>
            <a:off x="589118" y="2444524"/>
            <a:ext cx="26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Basic concept art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67A2B8-BF63-4B64-B260-8CC4678E3EEA}"/>
              </a:ext>
            </a:extLst>
          </p:cNvPr>
          <p:cNvCxnSpPr>
            <a:stCxn id="7" idx="3"/>
          </p:cNvCxnSpPr>
          <p:nvPr/>
        </p:nvCxnSpPr>
        <p:spPr>
          <a:xfrm flipV="1">
            <a:off x="8186120" y="211873"/>
            <a:ext cx="2463295" cy="1924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C8D583-3FB5-457D-A17E-4EAC83E280F0}"/>
              </a:ext>
            </a:extLst>
          </p:cNvPr>
          <p:cNvCxnSpPr>
            <a:stCxn id="7" idx="3"/>
          </p:cNvCxnSpPr>
          <p:nvPr/>
        </p:nvCxnSpPr>
        <p:spPr>
          <a:xfrm flipV="1">
            <a:off x="8186120" y="1764792"/>
            <a:ext cx="3167680" cy="371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3D492-1556-41AC-AF3B-03F9E82085A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03248" y="2136486"/>
            <a:ext cx="2150101" cy="1567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CB313-6236-47A1-BB72-023B7FA1BD1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414767" y="2136486"/>
            <a:ext cx="3838582" cy="1907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A57A2C-8B1E-4B0A-A18B-7D1A7C4C6C4D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160983" y="4536849"/>
            <a:ext cx="1530892" cy="1281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7BC18E-C6F2-41BA-8399-11927A86CFB6}"/>
              </a:ext>
            </a:extLst>
          </p:cNvPr>
          <p:cNvCxnSpPr>
            <a:stCxn id="6" idx="3"/>
          </p:cNvCxnSpPr>
          <p:nvPr/>
        </p:nvCxnSpPr>
        <p:spPr>
          <a:xfrm flipV="1">
            <a:off x="7500124" y="4587430"/>
            <a:ext cx="2704580" cy="1230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34A9A7-7BE4-4EED-84D7-81E5FB2A9D37}"/>
              </a:ext>
            </a:extLst>
          </p:cNvPr>
          <p:cNvSpPr txBox="1"/>
          <p:nvPr/>
        </p:nvSpPr>
        <p:spPr>
          <a:xfrm>
            <a:off x="420624" y="1298448"/>
            <a:ext cx="44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Postal Frog is the sole character of the game, the main character and the feature asset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FA3B7-9D5D-4412-B726-0C8B29684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904" y="3822468"/>
            <a:ext cx="2808250" cy="14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3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EC39-95C0-4619-BB88-CDED5CA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Greybox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4F38B-9C52-424D-9087-87CABD063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7" t="29951" r="68902" b="35257"/>
          <a:stretch/>
        </p:blipFill>
        <p:spPr>
          <a:xfrm>
            <a:off x="838200" y="2252546"/>
            <a:ext cx="5910146" cy="39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4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7045-9405-4DE7-B6B3-3D33509D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First pass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462F3-AABC-4523-8FA2-88476B037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36" t="32584" r="74143" b="22453"/>
          <a:stretch/>
        </p:blipFill>
        <p:spPr>
          <a:xfrm>
            <a:off x="838200" y="1823223"/>
            <a:ext cx="7279888" cy="4775180"/>
          </a:xfrm>
        </p:spPr>
      </p:pic>
    </p:spTree>
    <p:extLst>
      <p:ext uri="{BB962C8B-B14F-4D97-AF65-F5344CB8AC3E}">
        <p14:creationId xmlns:p14="http://schemas.microsoft.com/office/powerpoint/2010/main" val="205675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41E7-BA8B-4531-8CB1-8BDDBBD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84681-1055-4485-AF5F-92940DC8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02205"/>
            <a:ext cx="5610302" cy="3155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1246B-7041-462B-8C9A-D2E5EA6F4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8"/>
          <a:stretch/>
        </p:blipFill>
        <p:spPr>
          <a:xfrm>
            <a:off x="6434254" y="-1"/>
            <a:ext cx="5757746" cy="2733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7364D-EE29-4B4B-BFEA-60245329B9CE}"/>
              </a:ext>
            </a:extLst>
          </p:cNvPr>
          <p:cNvSpPr txBox="1"/>
          <p:nvPr/>
        </p:nvSpPr>
        <p:spPr>
          <a:xfrm>
            <a:off x="2572215" y="2027505"/>
            <a:ext cx="352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Low poly shapes and textures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A52F41-49F6-4F09-90BC-6219B8BB64F1}"/>
              </a:ext>
            </a:extLst>
          </p:cNvPr>
          <p:cNvCxnSpPr>
            <a:stCxn id="6" idx="2"/>
          </p:cNvCxnSpPr>
          <p:nvPr/>
        </p:nvCxnSpPr>
        <p:spPr>
          <a:xfrm flipH="1">
            <a:off x="2419815" y="2396837"/>
            <a:ext cx="1914293" cy="2643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C7BB32-C0BD-4370-B0CA-D0F8C32D25D1}"/>
              </a:ext>
            </a:extLst>
          </p:cNvPr>
          <p:cNvCxnSpPr>
            <a:stCxn id="6" idx="3"/>
          </p:cNvCxnSpPr>
          <p:nvPr/>
        </p:nvCxnSpPr>
        <p:spPr>
          <a:xfrm flipV="1">
            <a:off x="6096000" y="1005840"/>
            <a:ext cx="2764536" cy="1206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BC8D9F-4906-4A71-A23D-FC21D17D39F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266944" y="2396837"/>
            <a:ext cx="2720501" cy="2737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F09C-91D7-4052-863C-1CE7A010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45" y="3546547"/>
            <a:ext cx="2853175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DF39-2867-4B52-8607-2BCE2136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0E881-D758-451E-8517-EE1569EE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00060"/>
            <a:ext cx="4361366" cy="2453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7264C-0FDD-4B62-B796-CA23928B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89" y="2816225"/>
            <a:ext cx="5534025" cy="367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2E787-14DE-4ED8-97A6-369AA92B3E42}"/>
              </a:ext>
            </a:extLst>
          </p:cNvPr>
          <p:cNvSpPr txBox="1"/>
          <p:nvPr/>
        </p:nvSpPr>
        <p:spPr>
          <a:xfrm>
            <a:off x="429768" y="2732115"/>
            <a:ext cx="24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Rock and brick textures will have low detail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FBD912-B1F5-490A-8245-7BF9AA22D294}"/>
              </a:ext>
            </a:extLst>
          </p:cNvPr>
          <p:cNvSpPr/>
          <p:nvPr/>
        </p:nvSpPr>
        <p:spPr>
          <a:xfrm>
            <a:off x="246888" y="4837176"/>
            <a:ext cx="1709928" cy="15636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0FBFBD-8E11-4938-841E-23BDF6D938D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27511" y="3378446"/>
            <a:ext cx="250413" cy="1563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D58B69-1F86-44A0-B7FE-EE74C2EEE586}"/>
              </a:ext>
            </a:extLst>
          </p:cNvPr>
          <p:cNvSpPr txBox="1"/>
          <p:nvPr/>
        </p:nvSpPr>
        <p:spPr>
          <a:xfrm>
            <a:off x="6596158" y="566241"/>
            <a:ext cx="2761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Organic models such as leaves, or the frog will have face-coloured styles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8DBFE-FA66-482B-BE14-BA8A1D953D7B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7976902" y="1489571"/>
            <a:ext cx="0" cy="1326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261</Words>
  <Application>Microsoft Office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Postal Frog</vt:lpstr>
      <vt:lpstr>Overview</vt:lpstr>
      <vt:lpstr>Mood Board</vt:lpstr>
      <vt:lpstr>Environment</vt:lpstr>
      <vt:lpstr>Character : Postal Frog</vt:lpstr>
      <vt:lpstr>Character Greybox</vt:lpstr>
      <vt:lpstr>Character First pass</vt:lpstr>
      <vt:lpstr>Models</vt:lpstr>
      <vt:lpstr>Textures</vt:lpstr>
      <vt:lpstr>Camera</vt:lpstr>
      <vt:lpstr>Lighting</vt:lpstr>
      <vt:lpstr>Colour Pallet</vt:lpstr>
      <vt:lpstr>Level of Detail</vt:lpstr>
      <vt:lpstr>UI Style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Postal Frog</dc:title>
  <dc:creator>Jasper Eyers</dc:creator>
  <cp:lastModifiedBy>Jasper Eyers</cp:lastModifiedBy>
  <cp:revision>20</cp:revision>
  <dcterms:created xsi:type="dcterms:W3CDTF">2021-04-19T03:38:53Z</dcterms:created>
  <dcterms:modified xsi:type="dcterms:W3CDTF">2021-05-04T04:46:14Z</dcterms:modified>
</cp:coreProperties>
</file>